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22.06.2017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22.06.2017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www.igdir.edu.tr/%C3%BCye/alkan-ozkan" TargetMode="External"/><Relationship Id="rId7" Type="http://schemas.openxmlformats.org/officeDocument/2006/relationships/hyperlink" Target="http://www.igdir.edu.tr/%C3%BCye/hasan-bicim" TargetMode="Externa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www.igdir.edu.tr/%C3%BCye/ozkan-aydar" TargetMode="External"/><Relationship Id="rId4" Type="http://schemas.openxmlformats.org/officeDocument/2006/relationships/image" Target="../media/image9.jpeg"/><Relationship Id="rId9" Type="http://schemas.openxmlformats.org/officeDocument/2006/relationships/hyperlink" Target="http://www.igdir.edu.tr/%C3%BCye/ender-tunc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387975"/>
            <a:ext cx="7772400" cy="1470025"/>
          </a:xfrm>
        </p:spPr>
        <p:txBody>
          <a:bodyPr>
            <a:normAutofit/>
          </a:bodyPr>
          <a:lstStyle/>
          <a:p>
            <a:r>
              <a:rPr lang="tr-TR" b="1" dirty="0" smtClean="0">
                <a:solidFill>
                  <a:srgbClr val="00B050"/>
                </a:solidFill>
                <a:latin typeface="Bodoni MT Black" pitchFamily="18" charset="0"/>
              </a:rPr>
              <a:t>    SOSYOLOJİ BÖLÜMÜ</a:t>
            </a:r>
            <a:endParaRPr lang="tr-TR" b="1" dirty="0">
              <a:solidFill>
                <a:srgbClr val="00B050"/>
              </a:solidFill>
              <a:latin typeface="Bodoni MT Black" pitchFamily="18" charset="0"/>
            </a:endParaRPr>
          </a:p>
        </p:txBody>
      </p:sp>
      <p:pic>
        <p:nvPicPr>
          <p:cNvPr id="4" name="3 Resim" descr="ığdır_resim.jpg"/>
          <p:cNvPicPr>
            <a:picLocks noChangeAspect="1"/>
          </p:cNvPicPr>
          <p:nvPr/>
        </p:nvPicPr>
        <p:blipFill>
          <a:blip r:embed="rId2" cstate="print"/>
          <a:stretch>
            <a:fillRect/>
          </a:stretch>
        </p:blipFill>
        <p:spPr>
          <a:xfrm>
            <a:off x="2214546" y="500042"/>
            <a:ext cx="4572032" cy="45720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sosyoloji-nedir_714_11-27-05.jpg"/>
          <p:cNvPicPr>
            <a:picLocks noChangeAspect="1"/>
          </p:cNvPicPr>
          <p:nvPr/>
        </p:nvPicPr>
        <p:blipFill>
          <a:blip r:embed="rId2" cstate="print"/>
          <a:stretch>
            <a:fillRect/>
          </a:stretch>
        </p:blipFill>
        <p:spPr>
          <a:xfrm>
            <a:off x="1071538" y="1214422"/>
            <a:ext cx="8072462" cy="45273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57818" y="1714488"/>
            <a:ext cx="2857504" cy="4093428"/>
          </a:xfrm>
          <a:prstGeom prst="rect">
            <a:avLst/>
          </a:prstGeom>
        </p:spPr>
        <p:txBody>
          <a:bodyPr wrap="square">
            <a:spAutoFit/>
          </a:bodyPr>
          <a:lstStyle/>
          <a:p>
            <a:pPr algn="ctr"/>
            <a:r>
              <a:rPr lang="tr-TR" altLang="tr-TR" sz="2000" dirty="0" smtClean="0">
                <a:latin typeface="Comic Sans MS" pitchFamily="66" charset="0"/>
              </a:rPr>
              <a:t> İnsanlık tarihinin en büyük organizasyonu olan toplumların; yapısını, gelişimini, değişimini, örgütlenme şekillerini ve kültürel dünyasını analiz etmek. Sosyal hayatta karşılaşılan problemlere çözüm aramak ve topluma dair kuramlar ortaya koymak. </a:t>
            </a:r>
          </a:p>
        </p:txBody>
      </p:sp>
      <p:sp>
        <p:nvSpPr>
          <p:cNvPr id="3" name="2 Dikdörtgen"/>
          <p:cNvSpPr/>
          <p:nvPr/>
        </p:nvSpPr>
        <p:spPr>
          <a:xfrm>
            <a:off x="1571604" y="500042"/>
            <a:ext cx="5527475" cy="830997"/>
          </a:xfrm>
          <a:prstGeom prst="rect">
            <a:avLst/>
          </a:prstGeom>
        </p:spPr>
        <p:txBody>
          <a:bodyPr wrap="none">
            <a:spAutoFit/>
          </a:bodyPr>
          <a:lstStyle/>
          <a:p>
            <a:r>
              <a:rPr lang="tr-TR" altLang="tr-TR" sz="4800" dirty="0" smtClean="0">
                <a:solidFill>
                  <a:srgbClr val="00B050"/>
                </a:solidFill>
                <a:latin typeface="Comic Sans MS" pitchFamily="66" charset="0"/>
              </a:rPr>
              <a:t>Sosyolojinin Amacı</a:t>
            </a:r>
            <a:endParaRPr lang="tr-TR" sz="4800" dirty="0">
              <a:solidFill>
                <a:srgbClr val="00B050"/>
              </a:solidFill>
            </a:endParaRPr>
          </a:p>
        </p:txBody>
      </p:sp>
      <p:pic>
        <p:nvPicPr>
          <p:cNvPr id="4" name="3 Resim" descr="MARX.jpg"/>
          <p:cNvPicPr>
            <a:picLocks noChangeAspect="1"/>
          </p:cNvPicPr>
          <p:nvPr/>
        </p:nvPicPr>
        <p:blipFill>
          <a:blip r:embed="rId2" cstate="print"/>
          <a:stretch>
            <a:fillRect/>
          </a:stretch>
        </p:blipFill>
        <p:spPr>
          <a:xfrm>
            <a:off x="1071538" y="1571612"/>
            <a:ext cx="4000528" cy="44291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86446" y="1571612"/>
            <a:ext cx="2571752" cy="4401205"/>
          </a:xfrm>
          <a:prstGeom prst="rect">
            <a:avLst/>
          </a:prstGeom>
        </p:spPr>
        <p:txBody>
          <a:bodyPr wrap="square">
            <a:spAutoFit/>
          </a:bodyPr>
          <a:lstStyle/>
          <a:p>
            <a:pPr algn="ctr"/>
            <a:r>
              <a:rPr lang="tr-TR" altLang="tr-TR" sz="2000" dirty="0" smtClean="0">
                <a:latin typeface="Comic Sans MS" pitchFamily="66" charset="0"/>
              </a:rPr>
              <a:t>Sosyolojiye  dair temel bilgileri öğrencilere aktarmak ve öğrencilerin içinde yaşadığı toplumu tanımasına, sonraki dönemlerde tatmin edici bir meslekte çalışmasına imkan verecek bilgi donanımını edinmesine yardımcı olmak.</a:t>
            </a:r>
            <a:endParaRPr lang="tr-TR" altLang="tr-TR" sz="2000" dirty="0" smtClean="0"/>
          </a:p>
        </p:txBody>
      </p:sp>
      <p:sp>
        <p:nvSpPr>
          <p:cNvPr id="3" name="2 Dikdörtgen"/>
          <p:cNvSpPr/>
          <p:nvPr/>
        </p:nvSpPr>
        <p:spPr>
          <a:xfrm>
            <a:off x="1214414" y="428604"/>
            <a:ext cx="6286544" cy="830997"/>
          </a:xfrm>
          <a:prstGeom prst="rect">
            <a:avLst/>
          </a:prstGeom>
        </p:spPr>
        <p:txBody>
          <a:bodyPr wrap="square">
            <a:spAutoFit/>
          </a:bodyPr>
          <a:lstStyle/>
          <a:p>
            <a:r>
              <a:rPr lang="tr-TR" altLang="tr-TR" sz="4800" dirty="0" smtClean="0">
                <a:solidFill>
                  <a:srgbClr val="00B050"/>
                </a:solidFill>
                <a:latin typeface="Comic Sans MS" pitchFamily="66" charset="0"/>
              </a:rPr>
              <a:t>Bölümümüzün Amacı</a:t>
            </a:r>
            <a:endParaRPr lang="tr-TR" sz="4800" dirty="0">
              <a:solidFill>
                <a:srgbClr val="00B050"/>
              </a:solidFill>
            </a:endParaRPr>
          </a:p>
        </p:txBody>
      </p:sp>
      <p:pic>
        <p:nvPicPr>
          <p:cNvPr id="4" name="3 Resim" descr="RESSS.jpg"/>
          <p:cNvPicPr>
            <a:picLocks noChangeAspect="1"/>
          </p:cNvPicPr>
          <p:nvPr/>
        </p:nvPicPr>
        <p:blipFill>
          <a:blip r:embed="rId2" cstate="print"/>
          <a:stretch>
            <a:fillRect/>
          </a:stretch>
        </p:blipFill>
        <p:spPr>
          <a:xfrm>
            <a:off x="1071538" y="1571612"/>
            <a:ext cx="4429156" cy="421484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643570" y="1428736"/>
            <a:ext cx="2643190" cy="4955203"/>
          </a:xfrm>
          <a:prstGeom prst="rect">
            <a:avLst/>
          </a:prstGeom>
        </p:spPr>
        <p:txBody>
          <a:bodyPr wrap="square">
            <a:spAutoFit/>
          </a:bodyPr>
          <a:lstStyle/>
          <a:p>
            <a:pPr algn="ctr"/>
            <a:r>
              <a:rPr lang="tr-TR" altLang="tr-TR" dirty="0" smtClean="0"/>
              <a:t>	</a:t>
            </a:r>
          </a:p>
          <a:p>
            <a:pPr algn="ctr"/>
            <a:r>
              <a:rPr lang="tr-TR" altLang="tr-TR" sz="2000" dirty="0" smtClean="0">
                <a:latin typeface="Comic Sans MS" pitchFamily="66" charset="0"/>
              </a:rPr>
              <a:t>Bölümümüzde 4 yıl lisans eğitimi vardır. Bölümün ders programında Sosyoloji öğreniminin yanında, Psikoloji, Antropoloji ve Felsefe alanlarının ana hatlarıyla ilgili derslerin de verilmesi planlamaktadır.</a:t>
            </a:r>
          </a:p>
          <a:p>
            <a:r>
              <a:rPr lang="tr-TR" altLang="tr-TR" sz="2000" dirty="0" smtClean="0">
                <a:latin typeface="Comic Sans MS" pitchFamily="66" charset="0"/>
              </a:rPr>
              <a:t>. </a:t>
            </a:r>
          </a:p>
          <a:p>
            <a:endParaRPr lang="tr-TR" altLang="tr-TR" dirty="0" smtClean="0"/>
          </a:p>
        </p:txBody>
      </p:sp>
      <p:sp>
        <p:nvSpPr>
          <p:cNvPr id="3" name="2 Dikdörtgen"/>
          <p:cNvSpPr/>
          <p:nvPr/>
        </p:nvSpPr>
        <p:spPr>
          <a:xfrm>
            <a:off x="1785918" y="642918"/>
            <a:ext cx="6017994" cy="707886"/>
          </a:xfrm>
          <a:prstGeom prst="rect">
            <a:avLst/>
          </a:prstGeom>
        </p:spPr>
        <p:txBody>
          <a:bodyPr wrap="none">
            <a:spAutoFit/>
          </a:bodyPr>
          <a:lstStyle/>
          <a:p>
            <a:r>
              <a:rPr lang="tr-TR" altLang="tr-TR" sz="4000" dirty="0" smtClean="0">
                <a:solidFill>
                  <a:srgbClr val="00B050"/>
                </a:solidFill>
                <a:latin typeface="Comic Sans MS" pitchFamily="66" charset="0"/>
              </a:rPr>
              <a:t>Eğitim Süreci ve Kapsam</a:t>
            </a:r>
            <a:endParaRPr lang="tr-TR" sz="4000" dirty="0">
              <a:solidFill>
                <a:srgbClr val="00B050"/>
              </a:solidFill>
            </a:endParaRPr>
          </a:p>
        </p:txBody>
      </p:sp>
      <p:pic>
        <p:nvPicPr>
          <p:cNvPr id="4" name="3 Resim" descr="ressss.jpg"/>
          <p:cNvPicPr>
            <a:picLocks noChangeAspect="1"/>
          </p:cNvPicPr>
          <p:nvPr/>
        </p:nvPicPr>
        <p:blipFill>
          <a:blip r:embed="rId2" cstate="print"/>
          <a:stretch>
            <a:fillRect/>
          </a:stretch>
        </p:blipFill>
        <p:spPr>
          <a:xfrm>
            <a:off x="1071538" y="1785926"/>
            <a:ext cx="4572032" cy="385765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429256" y="1928802"/>
            <a:ext cx="3000396" cy="4499693"/>
          </a:xfrm>
          <a:prstGeom prst="rect">
            <a:avLst/>
          </a:prstGeom>
        </p:spPr>
        <p:txBody>
          <a:bodyPr wrap="square">
            <a:spAutoFit/>
          </a:bodyPr>
          <a:lstStyle/>
          <a:p>
            <a:pPr algn="ctr">
              <a:lnSpc>
                <a:spcPct val="80000"/>
              </a:lnSpc>
            </a:pPr>
            <a:r>
              <a:rPr lang="tr-TR" altLang="tr-TR" sz="2000" dirty="0" smtClean="0">
                <a:latin typeface="Comic Sans MS" pitchFamily="66" charset="0"/>
              </a:rPr>
              <a:t>Sosyoloji Bölümü mezun olanlar, formasyon almaları halinde felsefe grubu öğretmeni olarak milli eğitimde görev alabilmektedirler. Bunun yanı sıra mezun olanlar bakanlıkların sosyolog kadrolarında, Devlet İstatistiklik Kurumunda, Araştırma Firmalarında, Üniversitelerin Sosyoloji Bölümlerinde, Dershanelerde ve özel sektörde çalışabilmektedirler.</a:t>
            </a:r>
          </a:p>
          <a:p>
            <a:pPr>
              <a:lnSpc>
                <a:spcPct val="80000"/>
              </a:lnSpc>
            </a:pPr>
            <a:r>
              <a:rPr lang="tr-TR" altLang="tr-TR" dirty="0" smtClean="0"/>
              <a:t>			</a:t>
            </a:r>
          </a:p>
        </p:txBody>
      </p:sp>
      <p:sp>
        <p:nvSpPr>
          <p:cNvPr id="3" name="2 Dikdörtgen"/>
          <p:cNvSpPr/>
          <p:nvPr/>
        </p:nvSpPr>
        <p:spPr>
          <a:xfrm>
            <a:off x="2357422" y="785794"/>
            <a:ext cx="4184159" cy="923330"/>
          </a:xfrm>
          <a:prstGeom prst="rect">
            <a:avLst/>
          </a:prstGeom>
        </p:spPr>
        <p:txBody>
          <a:bodyPr wrap="none">
            <a:spAutoFit/>
          </a:bodyPr>
          <a:lstStyle/>
          <a:p>
            <a:r>
              <a:rPr lang="tr-TR" altLang="tr-TR" sz="5400" dirty="0" smtClean="0">
                <a:solidFill>
                  <a:srgbClr val="00B050"/>
                </a:solidFill>
                <a:latin typeface="Comic Sans MS" pitchFamily="66" charset="0"/>
              </a:rPr>
              <a:t>İş İmkanları</a:t>
            </a:r>
            <a:endParaRPr lang="tr-TR" sz="5400" dirty="0">
              <a:solidFill>
                <a:srgbClr val="00B050"/>
              </a:solidFill>
            </a:endParaRPr>
          </a:p>
        </p:txBody>
      </p:sp>
      <p:pic>
        <p:nvPicPr>
          <p:cNvPr id="4" name="3 Resim" descr="resimmmm.jpg"/>
          <p:cNvPicPr>
            <a:picLocks noChangeAspect="1"/>
          </p:cNvPicPr>
          <p:nvPr/>
        </p:nvPicPr>
        <p:blipFill>
          <a:blip r:embed="rId2" cstate="print"/>
          <a:stretch>
            <a:fillRect/>
          </a:stretch>
        </p:blipFill>
        <p:spPr>
          <a:xfrm>
            <a:off x="1071538" y="1714488"/>
            <a:ext cx="4286280" cy="44291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285984" y="214290"/>
            <a:ext cx="4823756" cy="830997"/>
          </a:xfrm>
          <a:prstGeom prst="rect">
            <a:avLst/>
          </a:prstGeom>
          <a:noFill/>
        </p:spPr>
        <p:txBody>
          <a:bodyPr wrap="none" rtlCol="0">
            <a:spAutoFit/>
          </a:bodyPr>
          <a:lstStyle/>
          <a:p>
            <a:r>
              <a:rPr lang="tr-TR" sz="4800" dirty="0" smtClean="0">
                <a:solidFill>
                  <a:srgbClr val="00B050"/>
                </a:solidFill>
                <a:latin typeface="Comic Sans MS" pitchFamily="66" charset="0"/>
              </a:rPr>
              <a:t>Akademik Kadro</a:t>
            </a:r>
            <a:endParaRPr lang="tr-TR" sz="4800" dirty="0">
              <a:solidFill>
                <a:srgbClr val="00B050"/>
              </a:solidFill>
              <a:latin typeface="Comic Sans MS" pitchFamily="66" charset="0"/>
            </a:endParaRPr>
          </a:p>
        </p:txBody>
      </p:sp>
      <p:pic>
        <p:nvPicPr>
          <p:cNvPr id="3" name="Picture 8" descr="Alkan Özkan"/>
          <p:cNvPicPr>
            <a:picLocks noChangeAspect="1" noChangeArrowheads="1"/>
          </p:cNvPicPr>
          <p:nvPr/>
        </p:nvPicPr>
        <p:blipFill>
          <a:blip r:embed="rId2" cstate="print"/>
          <a:srcRect/>
          <a:stretch>
            <a:fillRect/>
          </a:stretch>
        </p:blipFill>
        <p:spPr bwMode="auto">
          <a:xfrm>
            <a:off x="4143372" y="1285860"/>
            <a:ext cx="1428760" cy="1733551"/>
          </a:xfrm>
          <a:prstGeom prst="rect">
            <a:avLst/>
          </a:prstGeom>
          <a:noFill/>
        </p:spPr>
      </p:pic>
      <p:sp>
        <p:nvSpPr>
          <p:cNvPr id="4" name="3 Dikdörtgen"/>
          <p:cNvSpPr/>
          <p:nvPr/>
        </p:nvSpPr>
        <p:spPr>
          <a:xfrm>
            <a:off x="3929058" y="3000372"/>
            <a:ext cx="2500330" cy="646331"/>
          </a:xfrm>
          <a:prstGeom prst="rect">
            <a:avLst/>
          </a:prstGeom>
        </p:spPr>
        <p:txBody>
          <a:bodyPr wrap="square">
            <a:spAutoFit/>
          </a:bodyPr>
          <a:lstStyle/>
          <a:p>
            <a:pPr fontAlgn="ctr"/>
            <a:r>
              <a:rPr lang="tr-TR" sz="1200" u="sng" dirty="0" smtClean="0">
                <a:hlinkClick r:id="rId3"/>
              </a:rPr>
              <a:t>Alkan ÖZKAN</a:t>
            </a:r>
            <a:endParaRPr lang="tr-TR" sz="1200" dirty="0" smtClean="0"/>
          </a:p>
          <a:p>
            <a:r>
              <a:rPr lang="tr-TR" sz="1200" dirty="0" smtClean="0"/>
              <a:t>Unvan:Yrd. Doç. Dr.</a:t>
            </a:r>
          </a:p>
          <a:p>
            <a:r>
              <a:rPr lang="tr-TR" sz="1200" b="1" dirty="0" smtClean="0"/>
              <a:t>Görev:Bölüm Başkan V.</a:t>
            </a:r>
            <a:endParaRPr lang="tr-TR" sz="1200" dirty="0"/>
          </a:p>
        </p:txBody>
      </p:sp>
      <p:pic>
        <p:nvPicPr>
          <p:cNvPr id="5" name="Picture 10" descr="Özkan Aydar"/>
          <p:cNvPicPr>
            <a:picLocks noChangeAspect="1" noChangeArrowheads="1"/>
          </p:cNvPicPr>
          <p:nvPr/>
        </p:nvPicPr>
        <p:blipFill>
          <a:blip r:embed="rId4" cstate="print"/>
          <a:srcRect/>
          <a:stretch>
            <a:fillRect/>
          </a:stretch>
        </p:blipFill>
        <p:spPr bwMode="auto">
          <a:xfrm>
            <a:off x="1714480" y="3714752"/>
            <a:ext cx="1571636" cy="1882020"/>
          </a:xfrm>
          <a:prstGeom prst="rect">
            <a:avLst/>
          </a:prstGeom>
          <a:noFill/>
        </p:spPr>
      </p:pic>
      <p:sp>
        <p:nvSpPr>
          <p:cNvPr id="6" name="5 Dikdörtgen"/>
          <p:cNvSpPr/>
          <p:nvPr/>
        </p:nvSpPr>
        <p:spPr>
          <a:xfrm>
            <a:off x="1643042" y="5643578"/>
            <a:ext cx="1928826" cy="646331"/>
          </a:xfrm>
          <a:prstGeom prst="rect">
            <a:avLst/>
          </a:prstGeom>
        </p:spPr>
        <p:txBody>
          <a:bodyPr wrap="square">
            <a:spAutoFit/>
          </a:bodyPr>
          <a:lstStyle/>
          <a:p>
            <a:pPr fontAlgn="ctr"/>
            <a:r>
              <a:rPr lang="sv-SE" sz="1200" u="sng" dirty="0" smtClean="0">
                <a:hlinkClick r:id="rId5"/>
              </a:rPr>
              <a:t>Özkan AYDAR</a:t>
            </a:r>
            <a:endParaRPr lang="sv-SE" sz="1200" dirty="0" smtClean="0"/>
          </a:p>
          <a:p>
            <a:r>
              <a:rPr lang="sv-SE" sz="1200" dirty="0" smtClean="0"/>
              <a:t>Unvan:Arş. Gör.</a:t>
            </a:r>
            <a:r>
              <a:rPr lang="tr-TR" sz="1200" dirty="0" smtClean="0"/>
              <a:t> Dr.</a:t>
            </a:r>
            <a:endParaRPr lang="sv-SE" sz="1200" dirty="0" smtClean="0"/>
          </a:p>
          <a:p>
            <a:r>
              <a:rPr lang="sv-SE" sz="1200" b="1" dirty="0" smtClean="0"/>
              <a:t>Görev:Akademisyen</a:t>
            </a:r>
            <a:endParaRPr lang="sv-SE" sz="1200" dirty="0"/>
          </a:p>
        </p:txBody>
      </p:sp>
      <p:pic>
        <p:nvPicPr>
          <p:cNvPr id="7" name="Picture 12" descr="Hasan Biçim"/>
          <p:cNvPicPr>
            <a:picLocks noChangeAspect="1" noChangeArrowheads="1"/>
          </p:cNvPicPr>
          <p:nvPr/>
        </p:nvPicPr>
        <p:blipFill>
          <a:blip r:embed="rId6" cstate="print"/>
          <a:srcRect/>
          <a:stretch>
            <a:fillRect/>
          </a:stretch>
        </p:blipFill>
        <p:spPr bwMode="auto">
          <a:xfrm>
            <a:off x="4214810" y="3714752"/>
            <a:ext cx="1470002" cy="1953290"/>
          </a:xfrm>
          <a:prstGeom prst="rect">
            <a:avLst/>
          </a:prstGeom>
          <a:noFill/>
        </p:spPr>
      </p:pic>
      <p:sp>
        <p:nvSpPr>
          <p:cNvPr id="8" name="7 Dikdörtgen"/>
          <p:cNvSpPr/>
          <p:nvPr/>
        </p:nvSpPr>
        <p:spPr>
          <a:xfrm>
            <a:off x="4143372" y="5715016"/>
            <a:ext cx="1643074" cy="646331"/>
          </a:xfrm>
          <a:prstGeom prst="rect">
            <a:avLst/>
          </a:prstGeom>
        </p:spPr>
        <p:txBody>
          <a:bodyPr wrap="square">
            <a:spAutoFit/>
          </a:bodyPr>
          <a:lstStyle/>
          <a:p>
            <a:pPr fontAlgn="ctr"/>
            <a:r>
              <a:rPr lang="sv-SE" sz="1200" u="sng" dirty="0" smtClean="0">
                <a:hlinkClick r:id="rId7"/>
              </a:rPr>
              <a:t>Hasan BİÇİM</a:t>
            </a:r>
            <a:endParaRPr lang="sv-SE" sz="1200" dirty="0" smtClean="0"/>
          </a:p>
          <a:p>
            <a:r>
              <a:rPr lang="sv-SE" sz="1200" dirty="0" smtClean="0"/>
              <a:t>Unvan:Arş. Gör.</a:t>
            </a:r>
          </a:p>
          <a:p>
            <a:r>
              <a:rPr lang="sv-SE" sz="1200" b="1" dirty="0" smtClean="0"/>
              <a:t>Görev:Akademisyen</a:t>
            </a:r>
            <a:endParaRPr lang="sv-SE" sz="1200" dirty="0"/>
          </a:p>
        </p:txBody>
      </p:sp>
      <p:pic>
        <p:nvPicPr>
          <p:cNvPr id="9" name="Picture 14" descr="Ender Tuncer"/>
          <p:cNvPicPr>
            <a:picLocks noChangeAspect="1" noChangeArrowheads="1"/>
          </p:cNvPicPr>
          <p:nvPr/>
        </p:nvPicPr>
        <p:blipFill>
          <a:blip r:embed="rId8" cstate="print"/>
          <a:srcRect/>
          <a:stretch>
            <a:fillRect/>
          </a:stretch>
        </p:blipFill>
        <p:spPr bwMode="auto">
          <a:xfrm>
            <a:off x="6643702" y="3714752"/>
            <a:ext cx="1368369" cy="1876605"/>
          </a:xfrm>
          <a:prstGeom prst="rect">
            <a:avLst/>
          </a:prstGeom>
          <a:noFill/>
        </p:spPr>
      </p:pic>
      <p:sp>
        <p:nvSpPr>
          <p:cNvPr id="10" name="9 Dikdörtgen"/>
          <p:cNvSpPr/>
          <p:nvPr/>
        </p:nvSpPr>
        <p:spPr>
          <a:xfrm>
            <a:off x="6643702" y="5643578"/>
            <a:ext cx="2714644" cy="646331"/>
          </a:xfrm>
          <a:prstGeom prst="rect">
            <a:avLst/>
          </a:prstGeom>
        </p:spPr>
        <p:txBody>
          <a:bodyPr wrap="square">
            <a:spAutoFit/>
          </a:bodyPr>
          <a:lstStyle/>
          <a:p>
            <a:pPr fontAlgn="ctr"/>
            <a:r>
              <a:rPr lang="sv-SE" sz="1200" u="sng" dirty="0" smtClean="0">
                <a:hlinkClick r:id="rId9"/>
              </a:rPr>
              <a:t>Ender TUNCER</a:t>
            </a:r>
            <a:endParaRPr lang="sv-SE" sz="1200" dirty="0" smtClean="0"/>
          </a:p>
          <a:p>
            <a:r>
              <a:rPr lang="sv-SE" sz="1200" dirty="0" smtClean="0"/>
              <a:t>Unvan:Arş. Gör.</a:t>
            </a:r>
          </a:p>
          <a:p>
            <a:r>
              <a:rPr lang="sv-SE" sz="1200" b="1" dirty="0" smtClean="0"/>
              <a:t>Görev:Akademisyen</a:t>
            </a:r>
            <a:endParaRPr lang="sv-SE"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TotalTime>
  <Words>157</Words>
  <Application>Microsoft Office PowerPoint</Application>
  <PresentationFormat>Ekran Gösterisi (4:3)</PresentationFormat>
  <Paragraphs>25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    SOSYOLOJİ BÖLÜMÜ</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 BÖLÜMÜ</dc:title>
  <dc:creator>özkan</dc:creator>
  <cp:lastModifiedBy>Alkan</cp:lastModifiedBy>
  <cp:revision>7</cp:revision>
  <dcterms:created xsi:type="dcterms:W3CDTF">2017-06-22T11:15:41Z</dcterms:created>
  <dcterms:modified xsi:type="dcterms:W3CDTF">2017-06-22T13:25:16Z</dcterms:modified>
</cp:coreProperties>
</file>